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5"/>
  </p:notesMasterIdLst>
  <p:sldIdLst>
    <p:sldId id="256" r:id="rId2"/>
    <p:sldId id="257" r:id="rId3"/>
    <p:sldId id="258" r:id="rId4"/>
  </p:sldIdLst>
  <p:sldSz cx="24387175" cy="13716000"/>
  <p:notesSz cx="13716000" cy="24387175"/>
  <p:embeddedFontLst>
    <p:embeddedFont>
      <p:font typeface="Helvetica Neue" panose="020B0604020202020204" charset="0"/>
      <p:bold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37" d="100"/>
          <a:sy n="37" d="100"/>
        </p:scale>
        <p:origin x="1013" y="67"/>
      </p:cViewPr>
      <p:guideLst>
        <p:guide orient="horz" pos="4320"/>
        <p:guide pos="76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127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2083060" y="4889500"/>
            <a:ext cx="9475384" cy="25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2083060" y="4813300"/>
            <a:ext cx="9924300" cy="16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400"/>
              <a:buFont typeface="Helvetica Neue"/>
              <a:buNone/>
            </a:pPr>
            <a:r>
              <a:rPr lang="en-US" sz="6400" b="1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WGIC26 – </a:t>
            </a:r>
            <a:r>
              <a:rPr lang="en-US" sz="6400" b="1" i="0" u="none" strike="noStrike" cap="non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World Green Infrastructure Congress</a:t>
            </a:r>
            <a:endParaRPr sz="6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2083060" y="6959600"/>
            <a:ext cx="9678610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Helvetica Neue"/>
              <a:buNone/>
            </a:pPr>
            <a:r>
              <a:rPr lang="en-US" sz="48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Barcelona &amp; Lleida, Spain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2083060" y="8991600"/>
            <a:ext cx="88191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Helvetica Neue"/>
              <a:buNone/>
            </a:pPr>
            <a:r>
              <a:rPr lang="en-US" sz="400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Shaping the Future of Green Infrastructure in Cities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2083060" y="10807700"/>
            <a:ext cx="4661483" cy="825500"/>
          </a:xfrm>
          <a:prstGeom prst="rect">
            <a:avLst/>
          </a:prstGeom>
          <a:solidFill>
            <a:srgbClr val="6DEF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2337092" y="10960867"/>
            <a:ext cx="4305900" cy="4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</a:pPr>
            <a:r>
              <a:rPr lang="en-US" sz="36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October 27-30, 2026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2083060" y="2082800"/>
            <a:ext cx="9266542" cy="998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" name="Google Shape;23;p3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83060" y="2129954"/>
            <a:ext cx="1447981" cy="903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 descr="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70908" y="2082800"/>
            <a:ext cx="21235" cy="998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" descr="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10775" y="2318581"/>
            <a:ext cx="1027058" cy="526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3" descr="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77684" y="2266528"/>
            <a:ext cx="1593706" cy="630763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"/>
          <p:cNvSpPr/>
          <p:nvPr/>
        </p:nvSpPr>
        <p:spPr>
          <a:xfrm>
            <a:off x="7511252" y="2275694"/>
            <a:ext cx="624520" cy="612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" name="Google Shape;28;p3" descr=" 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49109" y="2238536"/>
            <a:ext cx="948799" cy="68679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"/>
          <p:cNvSpPr/>
          <p:nvPr/>
        </p:nvSpPr>
        <p:spPr>
          <a:xfrm>
            <a:off x="8475630" y="2302532"/>
            <a:ext cx="828690" cy="558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" name="Google Shape;30;p3" descr=" 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66575" y="2212615"/>
            <a:ext cx="1046789" cy="738646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3"/>
          <p:cNvSpPr/>
          <p:nvPr/>
        </p:nvSpPr>
        <p:spPr>
          <a:xfrm>
            <a:off x="9644176" y="2383768"/>
            <a:ext cx="1705420" cy="39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" name="Google Shape;32;p3" descr=" 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644176" y="2360129"/>
            <a:ext cx="1705436" cy="491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3" descr=" 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3730416" y="0"/>
            <a:ext cx="10656632" cy="137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4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938000"/>
            <a:ext cx="24387048" cy="177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4"/>
          <p:cNvSpPr/>
          <p:nvPr/>
        </p:nvSpPr>
        <p:spPr>
          <a:xfrm>
            <a:off x="406451" y="12327471"/>
            <a:ext cx="4115314" cy="999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" name="Google Shape;41;p4" descr="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451" y="12327471"/>
            <a:ext cx="1600400" cy="999071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4"/>
          <p:cNvSpPr/>
          <p:nvPr/>
        </p:nvSpPr>
        <p:spPr>
          <a:xfrm>
            <a:off x="2324391" y="12279600"/>
            <a:ext cx="23043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EF70"/>
              </a:buClr>
              <a:buSzPts val="2528"/>
              <a:buFont typeface="Helvetica Neue"/>
              <a:buNone/>
            </a:pPr>
            <a:r>
              <a:rPr lang="en-US" sz="2528" b="1" i="0" u="none" strike="noStrike" cap="non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World Green</a:t>
            </a:r>
            <a:r>
              <a:rPr lang="en-US" sz="2528" b="1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Infrastructure Congress</a:t>
            </a:r>
            <a:endParaRPr sz="2528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4"/>
          <p:cNvSpPr/>
          <p:nvPr/>
        </p:nvSpPr>
        <p:spPr>
          <a:xfrm>
            <a:off x="20843305" y="13130684"/>
            <a:ext cx="2457360" cy="166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4"/>
          <p:cNvSpPr/>
          <p:nvPr/>
        </p:nvSpPr>
        <p:spPr>
          <a:xfrm>
            <a:off x="20843305" y="13172475"/>
            <a:ext cx="164100" cy="164100"/>
          </a:xfrm>
          <a:prstGeom prst="rect">
            <a:avLst/>
          </a:prstGeom>
          <a:solidFill>
            <a:srgbClr val="6DEF7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4"/>
          <p:cNvSpPr/>
          <p:nvPr/>
        </p:nvSpPr>
        <p:spPr>
          <a:xfrm>
            <a:off x="21127106" y="13123579"/>
            <a:ext cx="22404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7843"/>
              </a:lnSpc>
              <a:spcBef>
                <a:spcPts val="0"/>
              </a:spcBef>
              <a:spcAft>
                <a:spcPts val="0"/>
              </a:spcAft>
              <a:buClr>
                <a:srgbClr val="6DEF70"/>
              </a:buClr>
              <a:buSzPts val="1614"/>
              <a:buFont typeface="Helvetica Neue"/>
              <a:buNone/>
            </a:pPr>
            <a:r>
              <a:rPr lang="en-US" sz="1614" b="1" i="0" u="none" strike="noStrike" cap="non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Barcelona/Lleida 2026</a:t>
            </a:r>
            <a:endParaRPr sz="1614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4"/>
          <p:cNvSpPr/>
          <p:nvPr/>
        </p:nvSpPr>
        <p:spPr>
          <a:xfrm>
            <a:off x="20843300" y="12301250"/>
            <a:ext cx="3414000" cy="6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60"/>
              <a:buFont typeface="Helvetica Neue"/>
              <a:buNone/>
            </a:pPr>
            <a:r>
              <a:rPr lang="en-US" sz="216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October 27-28 | Congress</a:t>
            </a:r>
            <a:endParaRPr sz="21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60"/>
              <a:buFont typeface="Helvetica Neue"/>
              <a:buNone/>
            </a:pPr>
            <a:r>
              <a:rPr lang="en-US" sz="2160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October 29-30 | Visits</a:t>
            </a:r>
            <a:endParaRPr sz="21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7" name="Google Shape;47;p4"/>
          <p:cNvGrpSpPr/>
          <p:nvPr/>
        </p:nvGrpSpPr>
        <p:grpSpPr>
          <a:xfrm>
            <a:off x="5067933" y="10756900"/>
            <a:ext cx="15229203" cy="2959100"/>
            <a:chOff x="5067933" y="10756900"/>
            <a:chExt cx="15229203" cy="2959100"/>
          </a:xfrm>
        </p:grpSpPr>
        <p:sp>
          <p:nvSpPr>
            <p:cNvPr id="48" name="Google Shape;48;p4"/>
            <p:cNvSpPr/>
            <p:nvPr/>
          </p:nvSpPr>
          <p:spPr>
            <a:xfrm>
              <a:off x="5067933" y="10756900"/>
              <a:ext cx="15229203" cy="2959100"/>
            </a:xfrm>
            <a:prstGeom prst="rect">
              <a:avLst/>
            </a:prstGeom>
            <a:solidFill>
              <a:srgbClr val="FFFFFF"/>
            </a:solidFill>
            <a:ln w="635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4"/>
            <p:cNvSpPr/>
            <p:nvPr/>
          </p:nvSpPr>
          <p:spPr>
            <a:xfrm>
              <a:off x="7506427" y="11551950"/>
              <a:ext cx="10352100" cy="129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2195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510"/>
                <a:buFont typeface="Helvetica Neue"/>
                <a:buNone/>
              </a:pPr>
              <a:r>
                <a:rPr lang="en-US" sz="4510" b="1" i="0" u="none" strike="noStrike" cap="none">
                  <a:solidFill>
                    <a:srgbClr val="000000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Do not insert images or text, space reserved for simultaneous translation</a:t>
              </a:r>
              <a:endParaRPr sz="45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127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/>
          <p:nvPr/>
        </p:nvSpPr>
        <p:spPr>
          <a:xfrm>
            <a:off x="5360070" y="5194300"/>
            <a:ext cx="13666908" cy="3317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5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60070" y="5194300"/>
            <a:ext cx="5314920" cy="33179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5"/>
          <p:cNvSpPr/>
          <p:nvPr/>
        </p:nvSpPr>
        <p:spPr>
          <a:xfrm>
            <a:off x="11729519" y="5217536"/>
            <a:ext cx="7653000" cy="33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DEF70"/>
              </a:buClr>
              <a:buSzPts val="8395"/>
              <a:buFont typeface="Helvetica Neue"/>
              <a:buNone/>
            </a:pPr>
            <a:r>
              <a:rPr lang="en-US" sz="8395" b="1" i="0" u="none" strike="noStrike" cap="none">
                <a:solidFill>
                  <a:srgbClr val="6DEF7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World Green</a:t>
            </a:r>
            <a:r>
              <a:rPr lang="en-US" sz="8395" b="1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Infrastructure Congress</a:t>
            </a:r>
            <a:endParaRPr sz="839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" name="Google Shape;58;p5" descr="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784648" y="0"/>
            <a:ext cx="9602400" cy="9701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5" descr="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4013188"/>
            <a:ext cx="9596893" cy="9702812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5"/>
          <p:cNvSpPr/>
          <p:nvPr/>
        </p:nvSpPr>
        <p:spPr>
          <a:xfrm>
            <a:off x="9231613" y="11468100"/>
            <a:ext cx="5923800" cy="5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856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29"/>
              <a:buFont typeface="Helvetica Neue"/>
              <a:buNone/>
            </a:pPr>
            <a:r>
              <a:rPr lang="en-US" sz="4429" b="0" i="0" u="none" strike="noStrike" cap="non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www.wgic26.barcelona</a:t>
            </a:r>
            <a:endParaRPr sz="442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Personalizado</PresentationFormat>
  <Paragraphs>14</Paragraphs>
  <Slides>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Helvetica Neue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Usuari02</dc:creator>
  <cp:lastModifiedBy>scesde.techsec</cp:lastModifiedBy>
  <cp:revision>1</cp:revision>
  <dcterms:modified xsi:type="dcterms:W3CDTF">2026-09-30T09:42:44Z</dcterms:modified>
</cp:coreProperties>
</file>